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24.02.2016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24.02.2016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24.02.2016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24.02.2016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24.02.2016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24.02.2016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24.02.2016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acsb.sakarya.edu.tr/tr/icerik/8922/29887/bolum-akreditasyon-komisyonlar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81300"/>
            <a:ext cx="8229600" cy="1439863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AKREDİTASYON </a:t>
            </a:r>
            <a:r>
              <a:rPr lang="tr-TR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ÇALIŞMALARI</a:t>
            </a:r>
            <a:br>
              <a:rPr lang="tr-TR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 Şubat 2016 İşletme Fakültesi Akademik Kurulu Sunumu</a:t>
            </a:r>
            <a:endParaRPr lang="tr-TR" altLang="tr-TR" sz="4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905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-9525"/>
            <a:ext cx="82296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AACSB AKREDİTASYONUNDA NEREDEYİZ?</a:t>
            </a:r>
            <a:endParaRPr lang="en-US" sz="3200" b="1" i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4755" name="İçerik Yer Tutucusu 2"/>
          <p:cNvSpPr>
            <a:spLocks noGrp="1"/>
          </p:cNvSpPr>
          <p:nvPr>
            <p:ph idx="1"/>
          </p:nvPr>
        </p:nvSpPr>
        <p:spPr>
          <a:xfrm>
            <a:off x="179388" y="765175"/>
            <a:ext cx="8785225" cy="5399088"/>
          </a:xfrm>
        </p:spPr>
        <p:txBody>
          <a:bodyPr>
            <a:normAutofit fontScale="92500" lnSpcReduction="10000"/>
          </a:bodyPr>
          <a:lstStyle/>
          <a:p>
            <a:pPr marL="0" indent="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tr-TR" altLang="tr-TR" sz="2800" b="1" dirty="0" smtClean="0"/>
              <a:t>Geçen Yıl Yapılan Akademik Kurul’dan Beri Neler Yaptık?</a:t>
            </a:r>
          </a:p>
          <a:p>
            <a:pPr algn="just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altLang="tr-TR" sz="2400" dirty="0" smtClean="0"/>
              <a:t>2015 için güncellenen AACSB Standartlarını yeniden yorumladık.</a:t>
            </a:r>
          </a:p>
          <a:p>
            <a:pPr algn="just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altLang="tr-TR" sz="2400" dirty="0" smtClean="0"/>
              <a:t> Öğretim üyelerimize yönelik tutum ve etkileşim anketleri yaptık.</a:t>
            </a:r>
          </a:p>
          <a:p>
            <a:pPr algn="just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altLang="tr-TR" sz="2400" dirty="0" smtClean="0"/>
              <a:t>Uygunluk Raporu’muzu yazmaya başladık.</a:t>
            </a:r>
          </a:p>
          <a:p>
            <a:pPr algn="just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altLang="tr-TR" sz="2400" dirty="0" smtClean="0"/>
              <a:t>Eylül ayında Uygunluk Başvurumuzu yaptık.</a:t>
            </a:r>
          </a:p>
          <a:p>
            <a:pPr algn="just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altLang="tr-TR" sz="2400" dirty="0" smtClean="0"/>
              <a:t>Türkiye’deki diğer işletme fakültelerinin akreditasyona yönelik girişimlerini yönlendirdik.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tr-TR" sz="2400" dirty="0" smtClean="0"/>
              <a:t>Kasım ayında </a:t>
            </a:r>
            <a:r>
              <a:rPr lang="tr-TR" sz="2400" dirty="0" err="1" smtClean="0"/>
              <a:t>AACSB'nin</a:t>
            </a:r>
            <a:r>
              <a:rPr lang="tr-TR" sz="2400" dirty="0" smtClean="0"/>
              <a:t> Frankfurt’ta yapılan Avrupa, Orta  Doğu ve Afrika Yıllık Konferansı’na katıldık.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tr-TR" sz="2400" dirty="0" smtClean="0"/>
              <a:t>Kasım ayında Uygunluk başvurumuz kabul edildi.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tr-TR" sz="2400" dirty="0" smtClean="0"/>
              <a:t>Akreditasyon sitemizde (</a:t>
            </a:r>
            <a:r>
              <a:rPr lang="tr-TR" sz="2400" dirty="0" err="1" smtClean="0"/>
              <a:t>aacsb.sakarya</a:t>
            </a:r>
            <a:r>
              <a:rPr lang="tr-TR" sz="2400" dirty="0" smtClean="0"/>
              <a:t>) bilgi notları yayınlamaya başladık.</a:t>
            </a:r>
          </a:p>
          <a:p>
            <a:pPr algn="just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tr-TR" altLang="tr-TR" sz="2400" dirty="0" smtClean="0"/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tr-TR" altLang="tr-TR" sz="2800" dirty="0" smtClean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US" altLang="tr-TR" sz="2600" dirty="0" smtClean="0"/>
          </a:p>
        </p:txBody>
      </p:sp>
    </p:spTree>
    <p:extLst>
      <p:ext uri="{BB962C8B-B14F-4D97-AF65-F5344CB8AC3E}">
        <p14:creationId xmlns:p14="http://schemas.microsoft.com/office/powerpoint/2010/main" val="327780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AACSB AKREDİTASYONUNDA NEREDEYİZ?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tr-TR" altLang="tr-TR" sz="2400" b="1" dirty="0" smtClean="0"/>
              <a:t>Geçen Yıl Yapılan Akademik Kurul’dan Beri Neler Yaptık?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tr-TR" sz="2400" dirty="0" smtClean="0"/>
              <a:t>Aralık başında </a:t>
            </a:r>
            <a:r>
              <a:rPr lang="tr-TR" sz="2400" dirty="0" err="1" smtClean="0"/>
              <a:t>Zagreb’te</a:t>
            </a:r>
            <a:r>
              <a:rPr lang="tr-TR" sz="2400" dirty="0" smtClean="0"/>
              <a:t> İşletme </a:t>
            </a:r>
            <a:r>
              <a:rPr lang="tr-TR" sz="2400" dirty="0"/>
              <a:t>Akreditasyonu </a:t>
            </a:r>
            <a:r>
              <a:rPr lang="tr-TR" sz="2400" dirty="0" smtClean="0"/>
              <a:t>Semineri’ne katıldık.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tr-TR" sz="2400" dirty="0" smtClean="0"/>
              <a:t>Aralık ayında ICQH </a:t>
            </a:r>
            <a:r>
              <a:rPr lang="tr-TR" sz="2400" dirty="0"/>
              <a:t>2015'te Akreditasyon Bildirimizi </a:t>
            </a:r>
            <a:r>
              <a:rPr lang="tr-TR" sz="2400" dirty="0" smtClean="0"/>
              <a:t>Sunduk.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tr-TR" sz="2400" dirty="0" smtClean="0"/>
              <a:t>Ocak ayında </a:t>
            </a:r>
            <a:r>
              <a:rPr lang="tr-TR" sz="2400" dirty="0" err="1" smtClean="0"/>
              <a:t>Dr</a:t>
            </a:r>
            <a:r>
              <a:rPr lang="tr-TR" sz="2400" dirty="0" smtClean="0"/>
              <a:t> </a:t>
            </a:r>
            <a:r>
              <a:rPr lang="tr-TR" sz="2400" dirty="0" err="1"/>
              <a:t>Mohamed</a:t>
            </a:r>
            <a:r>
              <a:rPr lang="tr-TR" sz="2400" dirty="0"/>
              <a:t> </a:t>
            </a:r>
            <a:r>
              <a:rPr lang="tr-TR" sz="2400" dirty="0" err="1"/>
              <a:t>Madi</a:t>
            </a:r>
            <a:r>
              <a:rPr lang="tr-TR" sz="2400" dirty="0"/>
              <a:t>, fakültemize AACSB </a:t>
            </a:r>
            <a:r>
              <a:rPr lang="tr-TR" sz="2400" dirty="0" err="1"/>
              <a:t>mentor’u</a:t>
            </a:r>
            <a:r>
              <a:rPr lang="tr-TR" sz="2400" dirty="0"/>
              <a:t> olarak </a:t>
            </a:r>
            <a:r>
              <a:rPr lang="tr-TR" sz="2400" dirty="0" smtClean="0"/>
              <a:t>atandı.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tr-TR" sz="2400" dirty="0" smtClean="0"/>
              <a:t>Bu zaman aralığında </a:t>
            </a:r>
            <a:r>
              <a:rPr lang="tr-TR" sz="2400" dirty="0" err="1" smtClean="0"/>
              <a:t>Fakülte’de</a:t>
            </a:r>
            <a:r>
              <a:rPr lang="tr-TR" sz="2400" dirty="0" smtClean="0"/>
              <a:t> Danışma Kurulu, İşyerinde Eğitim kriterleri ve yönergeleri hazırlıkları tamamlandı.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tr-TR" sz="2400" dirty="0" smtClean="0"/>
              <a:t>Akreditasyon </a:t>
            </a:r>
            <a:r>
              <a:rPr lang="tr-TR" sz="2400" dirty="0"/>
              <a:t>süreci vesilesiyle yapılan veri madenciliği ile fakültemizde bir çok verinin derlenmesi ve kategorize edilmesi imkanına kavuştuk.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tr-TR" sz="2400" dirty="0" smtClean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tr-TR" sz="24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tr-TR" sz="24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tr-TR" alt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6505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AACSB AKREDİTASYONUNDA NEREDEYİZ?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tr-TR" altLang="tr-TR" sz="2400" b="1" dirty="0" smtClean="0"/>
              <a:t>Geçen Yıl Yapılan Akademik Kurul’dan Beri Neler Yaptık?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tr-TR" altLang="tr-TR" sz="2400" dirty="0" smtClean="0"/>
              <a:t>Misyonumuzu yeniden ele aldık. Paydaşlarımızın görüşlerini alıyoruz.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tr-TR" altLang="tr-TR" sz="2400" dirty="0" err="1" smtClean="0"/>
              <a:t>Özdeğerlendirme</a:t>
            </a:r>
            <a:r>
              <a:rPr lang="tr-TR" altLang="tr-TR" sz="2400" dirty="0" smtClean="0"/>
              <a:t> raporunu yazmaya başladık.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tr-TR" altLang="tr-TR" sz="2400" dirty="0" smtClean="0"/>
              <a:t>15 standart içinde yer alan «akademik çalışmalar» ve «fakülte personelinin yeterliliği» konusundaki altyapı ve veri toplama çalışmalarını yapıyoruz.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567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AACSB AKREDİTASYONUNDA NEREDEYİZ?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tr-TR" b="1" dirty="0" smtClean="0"/>
              <a:t>Önümüzde Ne Var?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tr-TR" dirty="0" smtClean="0"/>
              <a:t>15 – 18 Mart tarihleri arasında </a:t>
            </a:r>
            <a:r>
              <a:rPr lang="tr-TR" dirty="0" err="1" smtClean="0"/>
              <a:t>mentor</a:t>
            </a:r>
            <a:r>
              <a:rPr lang="tr-TR" dirty="0" smtClean="0"/>
              <a:t> tarafından ziyaret edileceğiz. Hazırlık yapmalıyız.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tr-TR" dirty="0" smtClean="0"/>
              <a:t>Bu yıl içerisinde </a:t>
            </a:r>
            <a:r>
              <a:rPr lang="tr-TR" dirty="0" err="1" smtClean="0"/>
              <a:t>özdeğerlendirme</a:t>
            </a:r>
            <a:r>
              <a:rPr lang="tr-TR" dirty="0" smtClean="0"/>
              <a:t> raporunu tamamlamalıyız.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tr-TR" dirty="0"/>
              <a:t>BM Küresel İlkeler Sözleşmesi, Sorumlu İşletme Eğitimi İlkeleri’ne imza atma ve uygulama </a:t>
            </a:r>
            <a:r>
              <a:rPr lang="tr-TR" dirty="0" smtClean="0"/>
              <a:t>sürecini başlatacağız.</a:t>
            </a:r>
            <a:endParaRPr lang="tr-TR" dirty="0"/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tr-TR" dirty="0" smtClean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761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tr-TR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BÖLÜM AKREDİTASYON KOMİSYONLARI</a:t>
            </a:r>
            <a:endParaRPr lang="en-US" sz="32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155" name="İçerik Yer Tutucusu 2"/>
          <p:cNvSpPr>
            <a:spLocks noGrp="1"/>
          </p:cNvSpPr>
          <p:nvPr>
            <p:ph idx="1"/>
          </p:nvPr>
        </p:nvSpPr>
        <p:spPr>
          <a:xfrm>
            <a:off x="250825" y="1125538"/>
            <a:ext cx="8642350" cy="5399087"/>
          </a:xfrm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tr-TR" altLang="tr-TR" sz="2600" dirty="0" smtClean="0"/>
              <a:t>AACSB akreditasyon sürecinde takım çalışması önem arz etmektedir. Bölüm akreditasyon komisyonu üyeleri, Sorumlu ile bölümler arasında iletişim sağlayacakladır.  </a:t>
            </a:r>
          </a:p>
          <a:p>
            <a:pPr eaLnBrk="1" hangingPunct="1">
              <a:spcBef>
                <a:spcPct val="0"/>
              </a:spcBef>
              <a:defRPr/>
            </a:pPr>
            <a:endParaRPr lang="tr-TR" altLang="tr-TR" sz="2600" dirty="0" smtClean="0"/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tr-TR" altLang="tr-TR" sz="2600" dirty="0" smtClean="0">
                <a:hlinkClick r:id="rId2"/>
              </a:rPr>
              <a:t>http://www.aacsb.sakarya.edu.tr/tr/icerik/8922/29887/bolum-akreditasyon-komisyonlari</a:t>
            </a:r>
            <a:r>
              <a:rPr lang="tr-TR" altLang="tr-TR" sz="2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225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</Words>
  <Application>Microsoft Office PowerPoint</Application>
  <PresentationFormat>Ekran Gösterisi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AKREDİTASYON ÇALIŞMALARI 24 Şubat 2016 İşletme Fakültesi Akademik Kurulu Sunumu</vt:lpstr>
      <vt:lpstr>AACSB AKREDİTASYONUNDA NEREDEYİZ?</vt:lpstr>
      <vt:lpstr>AACSB AKREDİTASYONUNDA NEREDEYİZ?</vt:lpstr>
      <vt:lpstr>AACSB AKREDİTASYONUNDA NEREDEYİZ?</vt:lpstr>
      <vt:lpstr>AACSB AKREDİTASYONUNDA NEREDEYİZ?</vt:lpstr>
      <vt:lpstr>BÖLÜM AKREDİTASYON KOMİSYONLARI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AKREDİTASYON ÇALIŞMALARI 24 Şubat 2016 İşletme Fakültesi Akademik Kurulu Sunumu</dc:title>
  <dc:creator>Sau</dc:creator>
  <cp:lastModifiedBy>Sau</cp:lastModifiedBy>
  <cp:revision>1</cp:revision>
  <dcterms:created xsi:type="dcterms:W3CDTF">2016-02-24T10:52:39Z</dcterms:created>
  <dcterms:modified xsi:type="dcterms:W3CDTF">2016-02-24T10:54:07Z</dcterms:modified>
</cp:coreProperties>
</file>